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66" r:id="rId4"/>
    <p:sldId id="267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58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1" autoAdjust="0"/>
    <p:restoredTop sz="94729" autoAdjust="0"/>
  </p:normalViewPr>
  <p:slideViewPr>
    <p:cSldViewPr>
      <p:cViewPr varScale="1">
        <p:scale>
          <a:sx n="88" d="100"/>
          <a:sy n="88" d="100"/>
        </p:scale>
        <p:origin x="-1062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E39F735D-4ABB-4671-893B-1C059C2973E7}" type="datetimeFigureOut">
              <a:rPr lang="en-US" smtClean="0"/>
              <a:pPr/>
              <a:t>1/31/2012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ctangle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Straight Connector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Straight Connector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a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a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a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23D5D3D2-C2F6-4D6D-BD69-30530B72A0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9F735D-4ABB-4671-893B-1C059C2973E7}" type="datetimeFigureOut">
              <a:rPr lang="en-US" smtClean="0"/>
              <a:pPr/>
              <a:t>1/31/2012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5D3D2-C2F6-4D6D-BD69-30530B72A0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9F735D-4ABB-4671-893B-1C059C2973E7}" type="datetimeFigureOut">
              <a:rPr lang="en-US" smtClean="0"/>
              <a:pPr/>
              <a:t>1/31/2012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5D3D2-C2F6-4D6D-BD69-30530B72A0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E39F735D-4ABB-4671-893B-1C059C2973E7}" type="datetimeFigureOut">
              <a:rPr lang="en-US" smtClean="0"/>
              <a:pPr/>
              <a:t>1/31/2012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23D5D3D2-C2F6-4D6D-BD69-30530B72A0C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E39F735D-4ABB-4671-893B-1C059C2973E7}" type="datetimeFigureOut">
              <a:rPr lang="en-US" smtClean="0"/>
              <a:pPr/>
              <a:t>1/31/2012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Straight Connector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a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a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Straight Connector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23D5D3D2-C2F6-4D6D-BD69-30530B72A0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9F735D-4ABB-4671-893B-1C059C2973E7}" type="datetimeFigureOut">
              <a:rPr lang="en-US" smtClean="0"/>
              <a:pPr/>
              <a:t>1/31/2012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5D3D2-C2F6-4D6D-BD69-30530B72A0C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9F735D-4ABB-4671-893B-1C059C2973E7}" type="datetimeFigureOut">
              <a:rPr lang="en-US" smtClean="0"/>
              <a:pPr/>
              <a:t>1/31/2012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5D3D2-C2F6-4D6D-BD69-30530B72A0C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E39F735D-4ABB-4671-893B-1C059C2973E7}" type="datetimeFigureOut">
              <a:rPr lang="en-US" smtClean="0"/>
              <a:pPr/>
              <a:t>1/31/2012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23D5D3D2-C2F6-4D6D-BD69-30530B72A0C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9F735D-4ABB-4671-893B-1C059C2973E7}" type="datetimeFigureOut">
              <a:rPr lang="en-US" smtClean="0"/>
              <a:pPr/>
              <a:t>1/31/2012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5D3D2-C2F6-4D6D-BD69-30530B72A0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E39F735D-4ABB-4671-893B-1C059C2973E7}" type="datetimeFigureOut">
              <a:rPr lang="en-US" smtClean="0"/>
              <a:pPr/>
              <a:t>1/31/2012</a:t>
            </a:fld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23D5D3D2-C2F6-4D6D-BD69-30530B72A0C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Straight Connector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E39F735D-4ABB-4671-893B-1C059C2973E7}" type="datetimeFigureOut">
              <a:rPr lang="en-US" smtClean="0"/>
              <a:pPr/>
              <a:t>1/31/2012</a:t>
            </a:fld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23D5D3D2-C2F6-4D6D-BD69-30530B72A0C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E39F735D-4ABB-4671-893B-1C059C2973E7}" type="datetimeFigureOut">
              <a:rPr lang="en-US" smtClean="0"/>
              <a:pPr/>
              <a:t>1/31/2012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23D5D3D2-C2F6-4D6D-BD69-30530B72A0C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livestrong.com/article/102944-lung-cancer/" TargetMode="External"/><Relationship Id="rId2" Type="http://schemas.openxmlformats.org/officeDocument/2006/relationships/hyperlink" Target="http://livestrong.com/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hospitalpharmacy.info/interesting-facts-on-lung-cancer/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057400" y="0"/>
            <a:ext cx="6172200" cy="1894362"/>
          </a:xfrm>
        </p:spPr>
        <p:txBody>
          <a:bodyPr>
            <a:normAutofit fontScale="90000"/>
          </a:bodyPr>
          <a:lstStyle/>
          <a:p>
            <a:r>
              <a:rPr lang="en-US" sz="7200" dirty="0" smtClean="0"/>
              <a:t>Lung Cancer</a:t>
            </a:r>
            <a:endParaRPr lang="en-US" sz="7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Emily M.</a:t>
            </a:r>
          </a:p>
          <a:p>
            <a:r>
              <a:rPr lang="en-US" sz="2000" dirty="0" smtClean="0"/>
              <a:t>Lauren C.</a:t>
            </a:r>
          </a:p>
          <a:p>
            <a:r>
              <a:rPr lang="en-US" sz="2000" dirty="0" smtClean="0"/>
              <a:t>Shriya R.</a:t>
            </a:r>
            <a:endParaRPr lang="en-US" sz="20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86400" y="3200400"/>
            <a:ext cx="2667000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62200" y="2438400"/>
            <a:ext cx="2641600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>
            <a:duotone>
              <a:schemeClr val="accent3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2057400" y="304800"/>
            <a:ext cx="5878286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 Management of Problem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Short- Term: Most patients use a drug combination with limited stage small cell lung cancer is Cisplatin and Etoposide.</a:t>
            </a:r>
          </a:p>
          <a:p>
            <a:pPr>
              <a:buNone/>
            </a:pPr>
            <a:endParaRPr lang="en-US" sz="2800" dirty="0" smtClean="0"/>
          </a:p>
          <a:p>
            <a:r>
              <a:rPr lang="en-US" sz="2800" dirty="0" smtClean="0"/>
              <a:t>Long- Term: Patients are often treated with Cisplatin or Carboplatin in combination with either Etoposide and Irrinotecan. 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Impact on the Individual/Family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sz="3200" dirty="0" smtClean="0"/>
              <a:t>Most people informed that they have lung caner die within the first five years.</a:t>
            </a:r>
          </a:p>
          <a:p>
            <a:endParaRPr lang="en-US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3000" y="3962400"/>
            <a:ext cx="3124200" cy="2079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8200" y="2971800"/>
            <a:ext cx="2895600" cy="21722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Bibliography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1200" dirty="0" smtClean="0"/>
              <a:t>"Definition Lung Cancer - What Is the Definition of Lung Cancer." </a:t>
            </a:r>
            <a:r>
              <a:rPr lang="en-US" sz="1200" i="1" dirty="0" smtClean="0"/>
              <a:t>Lung Cancer - Symptoms, Diagnosis, Treatment and Life With Lung Cancer</a:t>
            </a:r>
            <a:r>
              <a:rPr lang="en-US" sz="1200" dirty="0" smtClean="0"/>
              <a:t>. Web. 30 Jan. 2012. &lt;http://lungcancer.about.com/od/glossary/f/definitionlungcancer.htm&gt;.</a:t>
            </a:r>
          </a:p>
          <a:p>
            <a:r>
              <a:rPr lang="en-US" sz="1200" dirty="0" smtClean="0"/>
              <a:t>"</a:t>
            </a:r>
            <a:r>
              <a:rPr lang="en-US" sz="1200" dirty="0" smtClean="0"/>
              <a:t>10 Lung Cancer | </a:t>
            </a:r>
            <a:r>
              <a:rPr lang="en-US" sz="1200" dirty="0" smtClean="0">
                <a:hlinkClick r:id="rId2"/>
              </a:rPr>
              <a:t>LIVESTRONG.COM</a:t>
            </a:r>
            <a:r>
              <a:rPr lang="en-US" sz="1200" dirty="0" smtClean="0"/>
              <a:t>." </a:t>
            </a:r>
            <a:r>
              <a:rPr lang="en-US" sz="1200" i="1" dirty="0" smtClean="0">
                <a:hlinkClick r:id="rId2"/>
              </a:rPr>
              <a:t>LIVESTRONG.COM</a:t>
            </a:r>
            <a:r>
              <a:rPr lang="en-US" sz="1200" i="1" dirty="0" smtClean="0"/>
              <a:t> - Lose Weight &amp; Get Fit with Diet, Nutrition &amp; Fitness Tools | </a:t>
            </a:r>
            <a:r>
              <a:rPr lang="en-US" sz="1200" i="1" dirty="0" smtClean="0">
                <a:hlinkClick r:id="rId2"/>
              </a:rPr>
              <a:t>LIVESTRONG.COM</a:t>
            </a:r>
            <a:r>
              <a:rPr lang="en-US" sz="1200" dirty="0" smtClean="0"/>
              <a:t>. Web. 30 Jan. 2012. &lt;</a:t>
            </a:r>
            <a:r>
              <a:rPr lang="en-US" sz="1200" dirty="0" smtClean="0">
                <a:hlinkClick r:id="rId3"/>
              </a:rPr>
              <a:t>http://www.livestrong.com/article/102944-lung-cancer/</a:t>
            </a:r>
            <a:r>
              <a:rPr lang="en-US" sz="1200" dirty="0" smtClean="0"/>
              <a:t>&gt;.</a:t>
            </a:r>
          </a:p>
          <a:p>
            <a:r>
              <a:rPr lang="en-US" sz="1200" dirty="0" smtClean="0"/>
              <a:t> </a:t>
            </a:r>
            <a:r>
              <a:rPr lang="en-US" sz="1200" dirty="0" smtClean="0"/>
              <a:t>Instructions</a:t>
            </a:r>
            <a:r>
              <a:rPr lang="en-US" sz="1200" dirty="0" smtClean="0"/>
              <a:t>, Step. "Interesting Facts On Lung Cancer." </a:t>
            </a:r>
            <a:r>
              <a:rPr lang="en-US" sz="1200" i="1" dirty="0" smtClean="0"/>
              <a:t>Hospital Pharmacy Drugs OTC And Prescription</a:t>
            </a:r>
            <a:r>
              <a:rPr lang="en-US" sz="1200" dirty="0" smtClean="0"/>
              <a:t>. Web. 30 Jan. 2012. &lt;</a:t>
            </a:r>
            <a:r>
              <a:rPr lang="en-US" sz="1200" dirty="0" smtClean="0">
                <a:hlinkClick r:id="rId4"/>
              </a:rPr>
              <a:t>http://hospitalpharmacy.info/interesting-facts-on-lung-cancer/</a:t>
            </a:r>
            <a:r>
              <a:rPr lang="en-US" sz="1200" dirty="0" smtClean="0"/>
              <a:t>&gt;.</a:t>
            </a:r>
          </a:p>
          <a:p>
            <a:r>
              <a:rPr lang="en-US" sz="1200" dirty="0" smtClean="0"/>
              <a:t>"Lung Cancer History." </a:t>
            </a:r>
            <a:r>
              <a:rPr lang="en-US" sz="1200" i="1" dirty="0" smtClean="0"/>
              <a:t>Lung Cancer Surgery Photos and Movies</a:t>
            </a:r>
            <a:r>
              <a:rPr lang="en-US" sz="1200" dirty="0" smtClean="0"/>
              <a:t>. Web. 30 Jan. 2012. &lt;http://www.lungcancersurgery.org/lung_cancer_history.htm</a:t>
            </a:r>
            <a:r>
              <a:rPr lang="en-US" sz="1200" dirty="0" smtClean="0"/>
              <a:t>&gt;.</a:t>
            </a:r>
          </a:p>
          <a:p>
            <a:r>
              <a:rPr lang="en-US" sz="1200" dirty="0" smtClean="0"/>
              <a:t>"Lung Cancer Treatment." </a:t>
            </a:r>
            <a:r>
              <a:rPr lang="en-US" sz="1200" i="1" dirty="0" smtClean="0"/>
              <a:t>Lung Cancer Answers | Lung Cancer</a:t>
            </a:r>
            <a:r>
              <a:rPr lang="en-US" sz="1200" dirty="0" smtClean="0"/>
              <a:t>. Web. 30 Jan. 2012. &lt;http://www.lung-cancer.com/treatment.html&gt;.</a:t>
            </a:r>
          </a:p>
          <a:p>
            <a:r>
              <a:rPr lang="en-US" sz="1200" dirty="0" smtClean="0"/>
              <a:t>“Preventing Lung Cancer - Diet and Lung Cancer Prevention." </a:t>
            </a:r>
            <a:r>
              <a:rPr lang="en-US" sz="1200" i="1" dirty="0" smtClean="0"/>
              <a:t>Lung Cancer - Symptoms, Diagnosis, Treatment and Life With Lung Cancer</a:t>
            </a:r>
            <a:r>
              <a:rPr lang="en-US" sz="1200" dirty="0" smtClean="0"/>
              <a:t>. Web. 30 Jan. 2012. &lt;http://lungcancer.about.com/od/preventinglungcance1/a/dietprev.htm&gt;.</a:t>
            </a:r>
          </a:p>
          <a:p>
            <a:r>
              <a:rPr lang="en-US" sz="1200" dirty="0" smtClean="0"/>
              <a:t>"Medication for Lung Cancer - WebMD." </a:t>
            </a:r>
            <a:r>
              <a:rPr lang="en-US" sz="1200" i="1" dirty="0" smtClean="0"/>
              <a:t>WebMD - Better Information. Better Health.</a:t>
            </a:r>
            <a:r>
              <a:rPr lang="en-US" sz="1200" dirty="0" smtClean="0"/>
              <a:t> Web. 30 Jan. 2012. &lt;http://www.webmd.com/lung-cancer/tc/lung-cancer-medications&gt;.</a:t>
            </a:r>
          </a:p>
          <a:p>
            <a:r>
              <a:rPr lang="en-US" sz="1200" dirty="0" smtClean="0"/>
              <a:t>"Parent With Cancer - Helping a Teenage Child Cope With a Parent With Cancer." </a:t>
            </a:r>
            <a:r>
              <a:rPr lang="en-US" sz="1200" i="1" dirty="0" smtClean="0"/>
              <a:t>Lung Cancer - Symptoms, Diagnosis, Treatment and Life With Lung Cancer</a:t>
            </a:r>
            <a:r>
              <a:rPr lang="en-US" sz="1200" dirty="0" smtClean="0"/>
              <a:t>. Web. 30 Jan. 2012. &lt;http://lungcancer.about.com/od/glossary/a/teencope.htm&gt;.</a:t>
            </a:r>
          </a:p>
          <a:p>
            <a:r>
              <a:rPr lang="en-US" sz="1200" dirty="0" smtClean="0"/>
              <a:t>"Lung Cancer Signs and Symptoms by MedicineNet.com." Web. 31 Jan. 2012. &lt;http://www.medicinenet.com/script/main/art.asp?articlekey=52889&gt;.</a:t>
            </a:r>
          </a:p>
          <a:p>
            <a:pPr>
              <a:buNone/>
            </a:pPr>
            <a:endParaRPr lang="en-US" sz="1200" dirty="0" smtClean="0"/>
          </a:p>
          <a:p>
            <a:pPr>
              <a:buNone/>
            </a:pPr>
            <a:endParaRPr lang="en-US" sz="12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Definition and Origin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en-US" dirty="0" smtClean="0"/>
          </a:p>
          <a:p>
            <a:r>
              <a:rPr lang="en-US" dirty="0" smtClean="0"/>
              <a:t>Lung </a:t>
            </a:r>
            <a:r>
              <a:rPr lang="en-US" dirty="0" smtClean="0"/>
              <a:t>Cancer is a cancer that originates in the tissues of the lungs or the cells lining the airways. It originates when normal lung cells become abnormal, usually after a series of mutations, and begin to divide out of control.</a:t>
            </a:r>
          </a:p>
          <a:p>
            <a:r>
              <a:rPr lang="en-US" dirty="0" smtClean="0"/>
              <a:t>Cancer of the lung was nearly nonexistent in the early 1900's. By the </a:t>
            </a:r>
            <a:r>
              <a:rPr lang="en-US" dirty="0" smtClean="0"/>
              <a:t>middle </a:t>
            </a:r>
            <a:r>
              <a:rPr lang="en-US" dirty="0" smtClean="0"/>
              <a:t>of the 20th century, however, an epidemic became apparent </a:t>
            </a:r>
            <a:br>
              <a:rPr lang="en-US" dirty="0" smtClean="0"/>
            </a:br>
            <a:r>
              <a:rPr lang="en-US" dirty="0" smtClean="0"/>
              <a:t>throughout the U.S.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Lung Cancer Symptoms/Signs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Up to 25% of people who get lung cancer do not have any symptoms do not have any symptoms when the cancer is found.</a:t>
            </a:r>
          </a:p>
          <a:p>
            <a:r>
              <a:rPr lang="en-US" dirty="0" smtClean="0"/>
              <a:t>As the cancer grows they will start having symptoms like:</a:t>
            </a:r>
          </a:p>
          <a:p>
            <a:pPr>
              <a:buFontTx/>
              <a:buChar char="-"/>
            </a:pPr>
            <a:r>
              <a:rPr lang="en-US" dirty="0" smtClean="0"/>
              <a:t>Coughing</a:t>
            </a:r>
          </a:p>
          <a:p>
            <a:pPr>
              <a:buFontTx/>
              <a:buChar char="-"/>
            </a:pPr>
            <a:r>
              <a:rPr lang="en-US" dirty="0" smtClean="0"/>
              <a:t>Shortness of Breath</a:t>
            </a:r>
          </a:p>
          <a:p>
            <a:pPr>
              <a:buFontTx/>
              <a:buChar char="-"/>
            </a:pPr>
            <a:r>
              <a:rPr lang="en-US" dirty="0" smtClean="0"/>
              <a:t>Wheezing</a:t>
            </a:r>
          </a:p>
          <a:p>
            <a:pPr>
              <a:buFontTx/>
              <a:buChar char="-"/>
            </a:pPr>
            <a:r>
              <a:rPr lang="en-US" dirty="0" smtClean="0"/>
              <a:t>Chest Pains</a:t>
            </a:r>
          </a:p>
          <a:p>
            <a:pPr>
              <a:buFontTx/>
              <a:buChar char="-"/>
            </a:pPr>
            <a:r>
              <a:rPr lang="en-US" dirty="0" smtClean="0"/>
              <a:t>Shoulder Pains</a:t>
            </a:r>
          </a:p>
          <a:p>
            <a:pPr>
              <a:buFontTx/>
              <a:buChar char="-"/>
            </a:pPr>
            <a:endParaRPr lang="en-US" dirty="0" smtClean="0"/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19800" y="3505200"/>
            <a:ext cx="1981200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86200" y="4495800"/>
            <a:ext cx="2078912" cy="18225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Is Lung Cancer Hereditary?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Even though the role of hereditary and lung cancer is not well-known, having a family history of lung cancer does increase the risk of developing lung cancer to some degree.</a:t>
            </a:r>
          </a:p>
          <a:p>
            <a:endParaRPr lang="en-US" sz="2800" dirty="0" smtClean="0"/>
          </a:p>
          <a:p>
            <a:endParaRPr lang="en-US" sz="2800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67000" y="3505200"/>
            <a:ext cx="2971800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3 WOWs!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Lung cancer is the third largest killer in the </a:t>
            </a:r>
            <a:r>
              <a:rPr lang="en-US" dirty="0" smtClean="0"/>
              <a:t>U.S.A.</a:t>
            </a: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There are two types of lung </a:t>
            </a:r>
            <a:r>
              <a:rPr lang="en-US" dirty="0" smtClean="0"/>
              <a:t>cancer: </a:t>
            </a:r>
            <a:r>
              <a:rPr lang="en-US" dirty="0" smtClean="0"/>
              <a:t>extensive and limited.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People who don’t smoke can still get </a:t>
            </a:r>
            <a:r>
              <a:rPr lang="en-US" dirty="0" smtClean="0"/>
              <a:t>lung cancer</a:t>
            </a:r>
            <a:r>
              <a:rPr lang="en-US" dirty="0" smtClean="0"/>
              <a:t> </a:t>
            </a:r>
            <a:r>
              <a:rPr lang="en-US" dirty="0" smtClean="0"/>
              <a:t>from second hand smoke.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Examples of Treatment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sz="2800" dirty="0" smtClean="0"/>
              <a:t>Even though there are a number of different options for treatment of lung cancer, the main three are surgical resection, chemotherapy, and radiation therapy. </a:t>
            </a:r>
          </a:p>
          <a:p>
            <a:r>
              <a:rPr lang="en-US" sz="2800" dirty="0" smtClean="0"/>
              <a:t>Newer therapy targets internal radiation and laser surgery. </a:t>
            </a:r>
          </a:p>
          <a:p>
            <a:endParaRPr lang="en-US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62400" y="4267200"/>
            <a:ext cx="3276600" cy="23898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Role of Diet and Exercise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Avoid sugary drinks.</a:t>
            </a:r>
          </a:p>
          <a:p>
            <a:r>
              <a:rPr lang="en-US" dirty="0" smtClean="0"/>
              <a:t>Limit consumption of energy-dense foods.</a:t>
            </a:r>
          </a:p>
          <a:p>
            <a:r>
              <a:rPr lang="en-US" dirty="0" smtClean="0"/>
              <a:t>Eat more of a variety of vegetables, fruits, whole grains and legumes. </a:t>
            </a:r>
          </a:p>
          <a:p>
            <a:r>
              <a:rPr lang="en-US" dirty="0" smtClean="0"/>
              <a:t>Limit consumption of red meats.</a:t>
            </a:r>
          </a:p>
          <a:p>
            <a:r>
              <a:rPr lang="en-US" dirty="0" smtClean="0"/>
              <a:t>Avoid processed meats.</a:t>
            </a:r>
          </a:p>
          <a:p>
            <a:r>
              <a:rPr lang="en-US" dirty="0" smtClean="0"/>
              <a:t>Limit alcoholic drinks.</a:t>
            </a:r>
          </a:p>
          <a:p>
            <a:r>
              <a:rPr lang="en-US" dirty="0" smtClean="0"/>
              <a:t>Limit consumption of sodium.</a:t>
            </a:r>
          </a:p>
          <a:p>
            <a:r>
              <a:rPr lang="en-US" dirty="0" smtClean="0"/>
              <a:t>Don’t use supplements.</a:t>
            </a:r>
          </a:p>
          <a:p>
            <a:r>
              <a:rPr lang="en-US" dirty="0" smtClean="0"/>
              <a:t>Be physically active for at least 30 minutes every day.</a:t>
            </a:r>
            <a:endParaRPr lang="en-US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0" y="457200"/>
            <a:ext cx="1721224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53200" y="2971800"/>
            <a:ext cx="18288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34000" y="3733800"/>
            <a:ext cx="1695127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Role of Medicine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The main medication when you have lung cancer is chemotherapy.  </a:t>
            </a:r>
          </a:p>
          <a:p>
            <a:r>
              <a:rPr lang="en-US" dirty="0" smtClean="0"/>
              <a:t>It uses powerful medicines to kill the cancer cells inside of your body. </a:t>
            </a:r>
          </a:p>
          <a:p>
            <a:r>
              <a:rPr lang="en-US" dirty="0" smtClean="0"/>
              <a:t>It helps control the growth and spread of the cancerous cells.</a:t>
            </a:r>
            <a:endParaRPr lang="en-US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05200" y="3810000"/>
            <a:ext cx="3352800" cy="2682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Role of Family Support Given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Dedicating the time towards visiting your family in the hospital.</a:t>
            </a:r>
          </a:p>
          <a:p>
            <a:r>
              <a:rPr lang="en-US" dirty="0" smtClean="0"/>
              <a:t>Picking up new roles in the family, especially if the person who is ill is the main provider for the family. </a:t>
            </a:r>
          </a:p>
          <a:p>
            <a:r>
              <a:rPr lang="en-US" dirty="0" smtClean="0"/>
              <a:t> </a:t>
            </a:r>
            <a:r>
              <a:rPr lang="en-US" dirty="0" smtClean="0"/>
              <a:t>Coping with a potential death. </a:t>
            </a:r>
          </a:p>
          <a:p>
            <a:r>
              <a:rPr lang="en-US" dirty="0" smtClean="0"/>
              <a:t>Having to take care of another person.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Oriel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91</TotalTime>
  <Words>547</Words>
  <Application>Microsoft Office PowerPoint</Application>
  <PresentationFormat>On-screen Show (4:3)</PresentationFormat>
  <Paragraphs>64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Oriel</vt:lpstr>
      <vt:lpstr>Lung Cancer</vt:lpstr>
      <vt:lpstr>Definition and Origin</vt:lpstr>
      <vt:lpstr>Lung Cancer Symptoms/Signs</vt:lpstr>
      <vt:lpstr>Is Lung Cancer Hereditary?</vt:lpstr>
      <vt:lpstr>3 WOWs!</vt:lpstr>
      <vt:lpstr>Examples of Treatment</vt:lpstr>
      <vt:lpstr>Role of Diet and Exercise</vt:lpstr>
      <vt:lpstr>Role of Medicine </vt:lpstr>
      <vt:lpstr>Role of Family Support Given</vt:lpstr>
      <vt:lpstr> Management of Problem</vt:lpstr>
      <vt:lpstr>Impact on the Individual/Family</vt:lpstr>
      <vt:lpstr>Bibliography</vt:lpstr>
    </vt:vector>
  </TitlesOfParts>
  <Company>Wake County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Lung Cancer</dc:title>
  <dc:creator>12411978</dc:creator>
  <cp:lastModifiedBy>12411978</cp:lastModifiedBy>
  <cp:revision>13</cp:revision>
  <dcterms:created xsi:type="dcterms:W3CDTF">2012-01-30T17:35:05Z</dcterms:created>
  <dcterms:modified xsi:type="dcterms:W3CDTF">2012-01-31T18:00:07Z</dcterms:modified>
</cp:coreProperties>
</file>